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6" r:id="rId6"/>
    <p:sldId id="264" r:id="rId7"/>
    <p:sldId id="291" r:id="rId8"/>
    <p:sldId id="292" r:id="rId9"/>
    <p:sldId id="293" r:id="rId10"/>
    <p:sldId id="259" r:id="rId11"/>
    <p:sldId id="269" r:id="rId12"/>
    <p:sldId id="298" r:id="rId13"/>
    <p:sldId id="300" r:id="rId14"/>
    <p:sldId id="274" r:id="rId15"/>
    <p:sldId id="290" r:id="rId16"/>
    <p:sldId id="294" r:id="rId17"/>
    <p:sldId id="299" r:id="rId18"/>
    <p:sldId id="28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941B7-01B6-C5B3-D184-04B9EF02E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AFB50B-0700-9875-796C-654E0546E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5EB3B-4E5C-D4CA-CF82-489CE7E7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D3EF3-9C0B-617E-68E3-F368C2F2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A2A3D-8D20-7C96-612D-61E5A99E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4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66A00-B6ED-6E56-7483-4EC16819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AB4A9-51ED-C09D-22A2-F4A9D047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8E935-A0A4-6493-1D29-56751A23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5EEA3-76E5-0784-F592-B248ACAC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E0EEB-88B2-BBC2-7DA5-0FF44BF9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5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E35159-1574-33C8-BC7E-8A8EEB2ED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149D06-4D0D-FB1E-F5A3-D56104E12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7632-98A6-C02B-5F79-EEDBD920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EA720-9B66-CDBE-67FB-E7C8B508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8FE7-4387-ED0A-50AB-E989B0F6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1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D123B-A136-EC79-A96E-16220E06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EE3D2-45A3-F23F-7CD6-3345D93CC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1757C-871D-6B4F-73AF-84D724EF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D86D4-BD8D-B3FA-69E8-592955D6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4DBB2-198F-F5E2-4503-46881421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7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1E7C-D4E4-F837-E7C7-86C027A4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11081-64FA-F973-F9C9-AA0189213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756F8-FBCD-6D6A-F7E4-26164566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29681-A5B9-DD68-893A-478B4F51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D04AC-6A8A-57D9-744B-E00E53AA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4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77B2E-3403-1280-15A1-79B5F8B6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5EA5C-D227-7AF9-EDD6-BB11C965C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7F597B-0C5D-8639-BB45-3E4DD776D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A2F21-9E0D-DE1B-F518-9B4130B9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C08BA-29B4-EC9D-6557-1E8E103E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259F1-08C0-84A4-3C5C-6D3CC36A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8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EB3B6-405A-C782-175A-3CF8C877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0FD02-76DB-DD88-1E8A-E916BF66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DE5718-F781-0CE2-CD60-9090C47A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DC4F13-11AD-F330-38DF-79B09F230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AADDBA-ACD3-BACE-830D-6B2646C40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10DA4-80D0-DF04-BA16-023A6D4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042D8-7740-825B-FBB7-030106AC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BE233-2B45-17D9-58BA-392D0E91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59D8C-A714-87C1-BF9B-24B43EA5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4C15E4-775F-88FE-4DE8-81AECA4B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49920B-B69E-D8FD-34EB-F8A89560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B47A13-F04E-1EFD-9010-4D1BBD1B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3550CC-A59C-C6C9-C4CD-0ECFC0F4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29C6E-B3EA-3FDE-78CA-FFABE82A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7BBA35-724D-B18B-278C-BFF09CA8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7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D6766-9C24-DAFC-8DC6-AE9A7629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4D844-DA26-13D0-EED8-FEC595C49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2B5B2-036E-9474-5E40-E9386DE33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60297-119A-B611-694F-CE7D91A1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E77A6E-45BE-8B66-A00E-343B9DCE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4D0A9D-6295-B826-9800-450AE93F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15B1F-1DE2-2859-7371-F890FD89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FD19B-D3DA-BCB9-1F0E-3A124F2D4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687472-6BB1-D336-7291-B23CCD342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738FC-C076-AF56-E9CB-DF4BCCBB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0AD83-6378-FEF1-E256-A77897A9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84C58B-9E67-2E5F-1EEB-95BBC4D0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096E3D-C6E3-4703-D1AC-174DEBE2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49194-5B23-00E5-3290-5697D258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FA881-1227-36BE-6BEC-F1C88207D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6249-002F-453B-BA66-A62D98658283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A0A41-39BC-FD79-DD94-21481AF3C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54E25-C83C-5DDF-C6B6-7FD8A978A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5287-35FC-4EF3-BFCE-0803A35B3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0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30944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헬스 케어 APP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1789A-BF79-3A26-07CA-37728A379CAC}"/>
              </a:ext>
            </a:extLst>
          </p:cNvPr>
          <p:cNvSpPr txBox="1"/>
          <p:nvPr/>
        </p:nvSpPr>
        <p:spPr>
          <a:xfrm>
            <a:off x="645404" y="4538113"/>
            <a:ext cx="372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김기훈</a:t>
            </a:r>
            <a:r>
              <a:rPr lang="en-US" altLang="ko-KR" dirty="0"/>
              <a:t>, </a:t>
            </a:r>
            <a:r>
              <a:rPr lang="ko-KR" altLang="en-US" dirty="0"/>
              <a:t>신진철</a:t>
            </a:r>
            <a:r>
              <a:rPr lang="en-US" altLang="ko-KR" dirty="0"/>
              <a:t>, </a:t>
            </a:r>
            <a:r>
              <a:rPr lang="ko-KR" altLang="en-US" dirty="0" err="1"/>
              <a:t>심현윤</a:t>
            </a:r>
            <a:r>
              <a:rPr lang="en-US" altLang="ko-KR" dirty="0"/>
              <a:t>, </a:t>
            </a:r>
            <a:r>
              <a:rPr lang="ko-KR" altLang="en-US" dirty="0"/>
              <a:t>이소정</a:t>
            </a: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물새, 스크린샷이(가) 표시된 사진&#10;&#10;자동 생성된 설명">
            <a:extLst>
              <a:ext uri="{FF2B5EF4-FFF2-40B4-BE49-F238E27FC236}">
                <a16:creationId xmlns:a16="http://schemas.microsoft.com/office/drawing/2014/main" id="{AB8CF4A2-2B1F-47CA-2F8F-DD19490DD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5" r="11550"/>
          <a:stretch/>
        </p:blipFill>
        <p:spPr>
          <a:xfrm>
            <a:off x="900000" y="1499574"/>
            <a:ext cx="5400000" cy="4733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11795-D4F2-CA86-E221-B3EF286EAB60}"/>
              </a:ext>
            </a:extLst>
          </p:cNvPr>
          <p:cNvSpPr txBox="1"/>
          <p:nvPr/>
        </p:nvSpPr>
        <p:spPr>
          <a:xfrm>
            <a:off x="220332" y="171424"/>
            <a:ext cx="736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941FFB-ED45-0B55-199C-BF22EBF7E8E2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C78105-421F-FB11-CF04-7E6C0F75BC6D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948698-E604-7AB4-F43D-2358CA6838C9}"/>
              </a:ext>
            </a:extLst>
          </p:cNvPr>
          <p:cNvSpPr txBox="1"/>
          <p:nvPr/>
        </p:nvSpPr>
        <p:spPr>
          <a:xfrm>
            <a:off x="0" y="7245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/>
              <a:t>만보기 기능 구현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669B1-84D2-8437-E186-217A4DA692BC}"/>
              </a:ext>
            </a:extLst>
          </p:cNvPr>
          <p:cNvSpPr txBox="1"/>
          <p:nvPr/>
        </p:nvSpPr>
        <p:spPr>
          <a:xfrm>
            <a:off x="6387892" y="1723592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4. </a:t>
            </a:r>
            <a:r>
              <a:rPr lang="ko-KR" altLang="en-US" dirty="0">
                <a:ea typeface="+mn-lt"/>
                <a:cs typeface="+mn-lt"/>
              </a:rPr>
              <a:t>센서 재작동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D19EE-0615-4113-34FB-5D06E2608769}"/>
              </a:ext>
            </a:extLst>
          </p:cNvPr>
          <p:cNvSpPr txBox="1"/>
          <p:nvPr/>
        </p:nvSpPr>
        <p:spPr>
          <a:xfrm>
            <a:off x="6387892" y="2662930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5. </a:t>
            </a:r>
            <a:r>
              <a:rPr lang="ko-KR" altLang="en-US" dirty="0">
                <a:ea typeface="+mn-lt"/>
                <a:cs typeface="+mn-lt"/>
              </a:rPr>
              <a:t>센서 정지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FB934-70D6-9DFE-0372-C58616A999DA}"/>
              </a:ext>
            </a:extLst>
          </p:cNvPr>
          <p:cNvSpPr txBox="1"/>
          <p:nvPr/>
        </p:nvSpPr>
        <p:spPr>
          <a:xfrm>
            <a:off x="6387892" y="3681441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6. </a:t>
            </a:r>
            <a:r>
              <a:rPr lang="ko-KR" altLang="en-US" dirty="0">
                <a:ea typeface="+mn-lt"/>
                <a:cs typeface="+mn-lt"/>
              </a:rPr>
              <a:t>센서가 동작 감지 후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얻은 값을 전달 받는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16501-CDB3-7DB5-CF89-3411CAACDD0B}"/>
              </a:ext>
            </a:extLst>
          </p:cNvPr>
          <p:cNvSpPr txBox="1"/>
          <p:nvPr/>
        </p:nvSpPr>
        <p:spPr>
          <a:xfrm>
            <a:off x="6387892" y="4138641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7. </a:t>
            </a:r>
            <a:r>
              <a:rPr lang="ko-KR" altLang="en-US" dirty="0">
                <a:ea typeface="+mn-lt"/>
                <a:cs typeface="+mn-lt"/>
              </a:rPr>
              <a:t>얻은 값을 걸음 수에 해당하는 </a:t>
            </a:r>
            <a:r>
              <a:rPr lang="en-US" altLang="ko-KR" dirty="0" err="1">
                <a:ea typeface="+mn-lt"/>
                <a:cs typeface="+mn-lt"/>
              </a:rPr>
              <a:t>TextView</a:t>
            </a:r>
            <a:r>
              <a:rPr lang="ko-KR" altLang="en-US" dirty="0">
                <a:ea typeface="+mn-lt"/>
                <a:cs typeface="+mn-lt"/>
              </a:rPr>
              <a:t> 값에 출력</a:t>
            </a:r>
          </a:p>
        </p:txBody>
      </p:sp>
    </p:spTree>
    <p:extLst>
      <p:ext uri="{BB962C8B-B14F-4D97-AF65-F5344CB8AC3E}">
        <p14:creationId xmlns:p14="http://schemas.microsoft.com/office/powerpoint/2010/main" val="40967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6979F6-F5E3-4205-94F4-D8AAAF72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997CDB6-1FBC-44AB-8FB2-6B488A2379D7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DECC5E04-0F2D-40CF-B1A7-894ED3116348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2A88A88-9356-46F8-ADD7-F74CFCA92B46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5121B0B-0927-4DE3-B3CB-480C6FF1DE78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7BAD854-C3BC-478B-A0D2-8DA6526DDB4A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855F-5170-487D-95F5-BC9E421CF38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027EA8-EA73-4D82-9CB5-A97101808532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868EF9-F7AA-496A-9A60-90557AB07917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CD61D29-5A4E-4B34-A254-B5FF297D015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650D46-7B9F-49DA-8682-29A6E9D5256F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26FCE6C-B3DE-45A4-8C16-C3E1A5CE6804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621795-7D22-48DB-8329-6E0039666C19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1DC525-1D06-4446-8EB6-D915936D4BE0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0703B4-CFAA-4618-A32F-8ACD7B8AA15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4D404D-8C85-430E-8809-62EAC14FE225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3F5A825-1772-4025-936E-8B7BD5FAFF91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489E4C-120A-47BA-8B6E-1BE24F1347D7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B8C78B8-A532-44FC-8FFE-E6D8BEAFE3E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31F17F6-89F2-4D5B-B0FF-3E1A9BA15BD4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D4CF7-F3A6-4089-B3E8-5CFB59016A24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C2A1BB9-5AB9-4E3A-A6C7-CCCE54F62BFC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6F62BC-5A06-428A-89FF-E380F68162A1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52BC8B2-17F8-48BD-881D-6507D1D8DA68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874D5C7-04F5-4962-A81D-6FDF54C1DCE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AB2A955-49B0-439C-9A43-80DC9B99A9BB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BFBFB1-E5B5-4904-B2AF-E9EEC6A5B4A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40601A5-6DBA-44A9-8181-95553853420A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C24E435-6492-4609-8600-F9DB18128A54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352F856-1E34-4845-B48C-F454079A12E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44D2B0E-822B-485C-9947-ACE8D86F1E78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C815F1A-E2CA-44EA-9D87-F8F8152A620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6A389-A33B-4FB8-851D-5DCA90234B5C}"/>
              </a:ext>
            </a:extLst>
          </p:cNvPr>
          <p:cNvSpPr txBox="1"/>
          <p:nvPr/>
        </p:nvSpPr>
        <p:spPr>
          <a:xfrm>
            <a:off x="2907018" y="711282"/>
            <a:ext cx="256352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39FFE4-DF4D-4CE3-8641-1731EEACFC85}"/>
              </a:ext>
            </a:extLst>
          </p:cNvPr>
          <p:cNvSpPr txBox="1"/>
          <p:nvPr/>
        </p:nvSpPr>
        <p:spPr>
          <a:xfrm>
            <a:off x="1887604" y="4495615"/>
            <a:ext cx="3316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>
                <a:solidFill>
                  <a:schemeClr val="bg1"/>
                </a:solidFill>
              </a:rPr>
              <a:t>공유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6122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490647-6FCE-4DBA-B87D-E882986CA746}"/>
              </a:ext>
            </a:extLst>
          </p:cNvPr>
          <p:cNvSpPr txBox="1"/>
          <p:nvPr/>
        </p:nvSpPr>
        <p:spPr>
          <a:xfrm>
            <a:off x="8637328" y="1288419"/>
            <a:ext cx="259237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800" b="1">
                <a:solidFill>
                  <a:srgbClr val="000000"/>
                </a:solidFill>
                <a:ea typeface="맑은 고딕"/>
              </a:rPr>
              <a:t>공유 기능 구현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7927F30-44FD-E745-9D1E-B632F790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1" y="997682"/>
            <a:ext cx="2938029" cy="522316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12874E-30CE-84D7-99FE-EFDCB71F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79" y="997682"/>
            <a:ext cx="2938029" cy="5223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CA85D-9822-F458-52B1-BC3CC8F8BC71}"/>
              </a:ext>
            </a:extLst>
          </p:cNvPr>
          <p:cNvSpPr txBox="1"/>
          <p:nvPr/>
        </p:nvSpPr>
        <p:spPr>
          <a:xfrm>
            <a:off x="1751610" y="2298030"/>
            <a:ext cx="1853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버튼을 누름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91C79-A190-843D-BDA0-B95162065E0E}"/>
              </a:ext>
            </a:extLst>
          </p:cNvPr>
          <p:cNvSpPr txBox="1"/>
          <p:nvPr/>
        </p:nvSpPr>
        <p:spPr>
          <a:xfrm>
            <a:off x="4517088" y="6271798"/>
            <a:ext cx="36940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solidFill>
                  <a:srgbClr val="A5A5A5"/>
                </a:solidFill>
                <a:ea typeface="맑은 고딕"/>
              </a:rPr>
              <a:t>카카오톡이 설치되어 있다면 이 화면에서 카카오톡 공유가 나타남.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7E7528-27B8-34EA-20F9-52C49C62531F}"/>
              </a:ext>
            </a:extLst>
          </p:cNvPr>
          <p:cNvCxnSpPr/>
          <p:nvPr/>
        </p:nvCxnSpPr>
        <p:spPr>
          <a:xfrm>
            <a:off x="3133847" y="2477892"/>
            <a:ext cx="1300348" cy="20425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13BED9-A26A-DC62-07A0-90826B18C473}"/>
              </a:ext>
            </a:extLst>
          </p:cNvPr>
          <p:cNvSpPr txBox="1"/>
          <p:nvPr/>
        </p:nvSpPr>
        <p:spPr>
          <a:xfrm>
            <a:off x="8217627" y="1973630"/>
            <a:ext cx="36940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버튼을 누르면 현재 화면을 캡처한 후 공유 화면을 호출함.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44F40EE-1564-903C-7C4E-BB2211B78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47" y="2738552"/>
            <a:ext cx="1621848" cy="2897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A62C20-D72A-13E9-11E6-69B4231A96DD}"/>
              </a:ext>
            </a:extLst>
          </p:cNvPr>
          <p:cNvSpPr txBox="1"/>
          <p:nvPr/>
        </p:nvSpPr>
        <p:spPr>
          <a:xfrm>
            <a:off x="9051915" y="5760821"/>
            <a:ext cx="1803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A5A5A5"/>
                </a:solidFill>
                <a:ea typeface="맑은 고딕"/>
              </a:rPr>
              <a:t>(공유되는 화면)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D7718-7602-A319-508A-8087E9F59C45}"/>
              </a:ext>
            </a:extLst>
          </p:cNvPr>
          <p:cNvSpPr txBox="1"/>
          <p:nvPr/>
        </p:nvSpPr>
        <p:spPr>
          <a:xfrm>
            <a:off x="220332" y="171424"/>
            <a:ext cx="736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A1569F-8DFC-2460-342B-89BB6087EF90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017B5B-32F3-F0FE-3E1C-2E19B3D0FB9A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461B34-6A2A-E810-7285-DF1252A69760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/>
              <a:t>공유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5890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8A172DE-7D8C-571D-79A1-8BD3E0E7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34" y="1007552"/>
            <a:ext cx="6154420" cy="23746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419F40-B0D9-266B-A245-F7375B072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3" y="3805965"/>
            <a:ext cx="6154419" cy="2729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A451D-B927-F363-ADAE-DE7AB4BC2093}"/>
              </a:ext>
            </a:extLst>
          </p:cNvPr>
          <p:cNvSpPr txBox="1"/>
          <p:nvPr/>
        </p:nvSpPr>
        <p:spPr>
          <a:xfrm>
            <a:off x="7300670" y="1009418"/>
            <a:ext cx="45946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저장하지 않고 공유하는 방식은 오류가 자주 발생 -&gt; </a:t>
            </a:r>
            <a:r>
              <a:rPr lang="ko-KR" b="1">
                <a:latin typeface="Malgun Gothic"/>
                <a:ea typeface="Malgun Gothic"/>
              </a:rPr>
              <a:t>현재 화면 저장 후 공유하는 방식으로 구현</a:t>
            </a:r>
            <a:endParaRPr lang="ko-KR" b="1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ACAF2-A612-86F6-1441-9E85556F443D}"/>
              </a:ext>
            </a:extLst>
          </p:cNvPr>
          <p:cNvSpPr txBox="1"/>
          <p:nvPr/>
        </p:nvSpPr>
        <p:spPr>
          <a:xfrm>
            <a:off x="7328546" y="2735511"/>
            <a:ext cx="45946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캡처 버튼을 누르면 실행되는 함수</a:t>
            </a:r>
          </a:p>
          <a:p>
            <a:r>
              <a:rPr lang="ko-KR" altLang="en-US">
                <a:ea typeface="맑은 고딕"/>
              </a:rPr>
              <a:t>-&gt;사진 저장 코드와 공유 기능 코드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7B3C5-5986-121B-AEAA-0A46EEE8F97B}"/>
              </a:ext>
            </a:extLst>
          </p:cNvPr>
          <p:cNvSpPr txBox="1"/>
          <p:nvPr/>
        </p:nvSpPr>
        <p:spPr>
          <a:xfrm>
            <a:off x="7328547" y="3825528"/>
            <a:ext cx="45946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화면을 캡처하는 함수 구현</a:t>
            </a:r>
          </a:p>
          <a:p>
            <a:r>
              <a:rPr lang="ko-KR" altLang="en-US" dirty="0">
                <a:ea typeface="맑은 고딕"/>
              </a:rPr>
              <a:t>-&gt;캐시를 통해 비트맵으로 화면을 </a:t>
            </a:r>
          </a:p>
          <a:p>
            <a:r>
              <a:rPr lang="ko-KR" altLang="en-US" dirty="0" err="1">
                <a:ea typeface="맑은 고딕"/>
              </a:rPr>
              <a:t>읽어들이고</a:t>
            </a:r>
            <a:r>
              <a:rPr lang="ko-KR" altLang="en-US" dirty="0">
                <a:ea typeface="맑은 고딕"/>
              </a:rPr>
              <a:t> 사진 형식으로 변환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2650-64D2-48D5-E6D8-DE75E1126C5C}"/>
              </a:ext>
            </a:extLst>
          </p:cNvPr>
          <p:cNvSpPr txBox="1"/>
          <p:nvPr/>
        </p:nvSpPr>
        <p:spPr>
          <a:xfrm>
            <a:off x="220332" y="171424"/>
            <a:ext cx="736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13BFFB-E367-9C3B-9B78-A4E21DA4594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978104-F6EA-285B-6D55-E9A2BBB5D668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9DA035-6B2A-9CCA-EF1F-6433F5B236B4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/>
              <a:t>공유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37158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4C66263-8B7F-8FC8-D2AE-A612FD1C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33" y="1632324"/>
            <a:ext cx="5078679" cy="38914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2873EE1-D952-37C9-3042-3458F210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3" y="2578097"/>
            <a:ext cx="5048992" cy="7737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9AA5AD-2E61-D88B-1317-A32CF5E3A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5" y="3573555"/>
            <a:ext cx="7206342" cy="2888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89546D-C544-0927-B317-FE7BE4071FF1}"/>
              </a:ext>
            </a:extLst>
          </p:cNvPr>
          <p:cNvSpPr txBox="1"/>
          <p:nvPr/>
        </p:nvSpPr>
        <p:spPr>
          <a:xfrm>
            <a:off x="450490" y="1065257"/>
            <a:ext cx="6059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화면 저장 후 공유에는 권한 설정이 필수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EC45C-92A3-BEEF-097A-8605C9B8A0FD}"/>
              </a:ext>
            </a:extLst>
          </p:cNvPr>
          <p:cNvSpPr txBox="1"/>
          <p:nvPr/>
        </p:nvSpPr>
        <p:spPr>
          <a:xfrm>
            <a:off x="5941621" y="1633921"/>
            <a:ext cx="3407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AndroidManifest.xml 내에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4ECCD-A7B2-1EB0-0E47-0D41C8478388}"/>
              </a:ext>
            </a:extLst>
          </p:cNvPr>
          <p:cNvSpPr txBox="1"/>
          <p:nvPr/>
        </p:nvSpPr>
        <p:spPr>
          <a:xfrm>
            <a:off x="8079557" y="4822651"/>
            <a:ext cx="3407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저장소 접근 권한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6116C-F255-4019-D4D8-BABD9F19F144}"/>
              </a:ext>
            </a:extLst>
          </p:cNvPr>
          <p:cNvSpPr txBox="1"/>
          <p:nvPr/>
        </p:nvSpPr>
        <p:spPr>
          <a:xfrm>
            <a:off x="5941620" y="2603738"/>
            <a:ext cx="3407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MainActivity.java 내에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B1488-A010-0B7F-663E-122CE2286FE2}"/>
              </a:ext>
            </a:extLst>
          </p:cNvPr>
          <p:cNvSpPr txBox="1"/>
          <p:nvPr/>
        </p:nvSpPr>
        <p:spPr>
          <a:xfrm>
            <a:off x="220332" y="171424"/>
            <a:ext cx="736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82FD19-8E6E-CF67-287C-EC7FFB321DF5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6B359D-0AB5-35AC-05F9-CC5E7CED9E6E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8F4951-1A72-BF1F-03BE-158CEB4EBF36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/>
              <a:t>공유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8675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C9AB5-FC4A-D296-8759-8EE384C3A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AB615-6FA4-40D4-A8EC-49D5F94B6BF9}"/>
              </a:ext>
            </a:extLst>
          </p:cNvPr>
          <p:cNvSpPr txBox="1"/>
          <p:nvPr/>
        </p:nvSpPr>
        <p:spPr>
          <a:xfrm>
            <a:off x="3047114" y="2648634"/>
            <a:ext cx="60977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bg1"/>
                </a:solidFill>
              </a:rPr>
              <a:t>Thank you</a:t>
            </a:r>
            <a:endParaRPr lang="ko-KR" altLang="en-US" sz="9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E6BDA-3EEA-42D2-9130-23F2E043AAD6}"/>
              </a:ext>
            </a:extLst>
          </p:cNvPr>
          <p:cNvSpPr/>
          <p:nvPr/>
        </p:nvSpPr>
        <p:spPr>
          <a:xfrm>
            <a:off x="957334" y="1817072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38DCCC-71E2-4512-B31F-F7E3B6BD8F0E}"/>
              </a:ext>
            </a:extLst>
          </p:cNvPr>
          <p:cNvSpPr/>
          <p:nvPr/>
        </p:nvSpPr>
        <p:spPr>
          <a:xfrm>
            <a:off x="2595457" y="181707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69F5E-3591-4076-B95C-D6896E49114B}"/>
              </a:ext>
            </a:extLst>
          </p:cNvPr>
          <p:cNvSpPr txBox="1"/>
          <p:nvPr/>
        </p:nvSpPr>
        <p:spPr>
          <a:xfrm>
            <a:off x="1282260" y="2016952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A83BE-06F5-469D-9D2B-548FD0C3C93D}"/>
              </a:ext>
            </a:extLst>
          </p:cNvPr>
          <p:cNvSpPr txBox="1"/>
          <p:nvPr/>
        </p:nvSpPr>
        <p:spPr>
          <a:xfrm>
            <a:off x="2960806" y="2016953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기본 조작 및 </a:t>
            </a:r>
            <a:r>
              <a:rPr lang="en-US" altLang="ko-KR" sz="3200" spc="-300" dirty="0"/>
              <a:t>UI </a:t>
            </a:r>
            <a:r>
              <a:rPr lang="ko-KR" altLang="en-US" sz="3200" spc="-300" dirty="0"/>
              <a:t>설명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EA9C4-A685-48D6-87DD-8C9CE3E2022D}"/>
              </a:ext>
            </a:extLst>
          </p:cNvPr>
          <p:cNvSpPr/>
          <p:nvPr/>
        </p:nvSpPr>
        <p:spPr>
          <a:xfrm>
            <a:off x="957332" y="3401933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A8F41E-083F-4153-AF85-E325F60EB621}"/>
              </a:ext>
            </a:extLst>
          </p:cNvPr>
          <p:cNvSpPr/>
          <p:nvPr/>
        </p:nvSpPr>
        <p:spPr>
          <a:xfrm>
            <a:off x="2595455" y="3401934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4B45F-1BEE-4973-9597-A3536F42AE14}"/>
              </a:ext>
            </a:extLst>
          </p:cNvPr>
          <p:cNvSpPr txBox="1"/>
          <p:nvPr/>
        </p:nvSpPr>
        <p:spPr>
          <a:xfrm>
            <a:off x="1282258" y="360181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8BC2-ECCF-4F46-A04D-CD08574B549C}"/>
              </a:ext>
            </a:extLst>
          </p:cNvPr>
          <p:cNvSpPr txBox="1"/>
          <p:nvPr/>
        </p:nvSpPr>
        <p:spPr>
          <a:xfrm>
            <a:off x="2960804" y="3601814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만보기 기능 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0C9E58-BD61-47F6-A156-A8C6071844ED}"/>
              </a:ext>
            </a:extLst>
          </p:cNvPr>
          <p:cNvSpPr/>
          <p:nvPr/>
        </p:nvSpPr>
        <p:spPr>
          <a:xfrm>
            <a:off x="957330" y="4986794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08C7C0-3562-4F62-935F-52676FF5A901}"/>
              </a:ext>
            </a:extLst>
          </p:cNvPr>
          <p:cNvSpPr/>
          <p:nvPr/>
        </p:nvSpPr>
        <p:spPr>
          <a:xfrm>
            <a:off x="2595453" y="4986795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2814A-B911-4EE7-8B02-3C2C73E4539E}"/>
              </a:ext>
            </a:extLst>
          </p:cNvPr>
          <p:cNvSpPr txBox="1"/>
          <p:nvPr/>
        </p:nvSpPr>
        <p:spPr>
          <a:xfrm>
            <a:off x="1282256" y="5186674"/>
            <a:ext cx="93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175F8D-4955-4C8E-A85D-67004313D0F7}"/>
              </a:ext>
            </a:extLst>
          </p:cNvPr>
          <p:cNvSpPr txBox="1"/>
          <p:nvPr/>
        </p:nvSpPr>
        <p:spPr>
          <a:xfrm>
            <a:off x="2960802" y="5186675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공유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8038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711852" y="711282"/>
            <a:ext cx="194636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706192" y="4495615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pc="-300" dirty="0">
                <a:solidFill>
                  <a:schemeClr val="bg1"/>
                </a:solidFill>
              </a:rPr>
              <a:t>기본 조작 및 </a:t>
            </a:r>
            <a:r>
              <a:rPr lang="en-US" altLang="ko-KR" sz="4000" spc="-300" dirty="0">
                <a:solidFill>
                  <a:schemeClr val="bg1"/>
                </a:solidFill>
              </a:rPr>
              <a:t>UI</a:t>
            </a:r>
            <a:r>
              <a:rPr lang="ko-KR" altLang="en-US" sz="4000" spc="-300" dirty="0">
                <a:solidFill>
                  <a:schemeClr val="bg1"/>
                </a:solidFill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4320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D393883-13FD-05E5-960C-F3572192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844" y="1263365"/>
            <a:ext cx="2349621" cy="4864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DDFEF3-9069-C61A-CADC-578946B0A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34" y="1081460"/>
            <a:ext cx="2270815" cy="50462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A462E7-F617-FFDD-6467-AFA2293F1E27}"/>
              </a:ext>
            </a:extLst>
          </p:cNvPr>
          <p:cNvSpPr/>
          <p:nvPr/>
        </p:nvSpPr>
        <p:spPr>
          <a:xfrm>
            <a:off x="7847215" y="2576945"/>
            <a:ext cx="299258" cy="266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FA4A62-841A-63CB-07A3-7A3E877110C0}"/>
              </a:ext>
            </a:extLst>
          </p:cNvPr>
          <p:cNvCxnSpPr>
            <a:cxnSpLocks/>
          </p:cNvCxnSpPr>
          <p:nvPr/>
        </p:nvCxnSpPr>
        <p:spPr>
          <a:xfrm>
            <a:off x="8146473" y="2709949"/>
            <a:ext cx="6899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2537CA-6A7C-0E0E-F5B4-712663070A50}"/>
              </a:ext>
            </a:extLst>
          </p:cNvPr>
          <p:cNvSpPr txBox="1"/>
          <p:nvPr/>
        </p:nvSpPr>
        <p:spPr>
          <a:xfrm>
            <a:off x="8919557" y="2525283"/>
            <a:ext cx="18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 버튼으로 화면 공유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20B7ED-13C8-AD6F-F62B-BDCCFBBD2366}"/>
              </a:ext>
            </a:extLst>
          </p:cNvPr>
          <p:cNvSpPr/>
          <p:nvPr/>
        </p:nvSpPr>
        <p:spPr>
          <a:xfrm>
            <a:off x="6877395" y="3095104"/>
            <a:ext cx="703811" cy="3338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7DFC-FC60-2A1F-5ED1-9A834E73898A}"/>
              </a:ext>
            </a:extLst>
          </p:cNvPr>
          <p:cNvSpPr txBox="1"/>
          <p:nvPr/>
        </p:nvSpPr>
        <p:spPr>
          <a:xfrm>
            <a:off x="8919557" y="3428999"/>
            <a:ext cx="221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 버튼으로 운동 시작할 때 클릭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946A340-BCB6-9CDE-B1BD-09E8825B4E2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1206" y="3300153"/>
            <a:ext cx="1338351" cy="4520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F92980-D55F-C241-E239-5A4B7E60B767}"/>
              </a:ext>
            </a:extLst>
          </p:cNvPr>
          <p:cNvSpPr txBox="1"/>
          <p:nvPr/>
        </p:nvSpPr>
        <p:spPr>
          <a:xfrm>
            <a:off x="8841971" y="4687543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주의 평균을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05B2CE-EFF5-C563-EAB6-6B0545CDFEEB}"/>
              </a:ext>
            </a:extLst>
          </p:cNvPr>
          <p:cNvSpPr/>
          <p:nvPr/>
        </p:nvSpPr>
        <p:spPr>
          <a:xfrm>
            <a:off x="6810894" y="4746567"/>
            <a:ext cx="770311" cy="2078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AF6805D-BE9A-96DA-496B-5F9A4D75927C}"/>
              </a:ext>
            </a:extLst>
          </p:cNvPr>
          <p:cNvCxnSpPr>
            <a:cxnSpLocks/>
          </p:cNvCxnSpPr>
          <p:nvPr/>
        </p:nvCxnSpPr>
        <p:spPr>
          <a:xfrm>
            <a:off x="7549285" y="4872209"/>
            <a:ext cx="122895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011B0C-6281-2CEC-E1E9-F2CAA16BCF28}"/>
              </a:ext>
            </a:extLst>
          </p:cNvPr>
          <p:cNvSpPr/>
          <p:nvPr/>
        </p:nvSpPr>
        <p:spPr>
          <a:xfrm>
            <a:off x="6125037" y="5004260"/>
            <a:ext cx="2121188" cy="3338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C679A7D-0C19-5BBB-EFDD-1DE64590AFCA}"/>
              </a:ext>
            </a:extLst>
          </p:cNvPr>
          <p:cNvCxnSpPr>
            <a:cxnSpLocks/>
          </p:cNvCxnSpPr>
          <p:nvPr/>
        </p:nvCxnSpPr>
        <p:spPr>
          <a:xfrm>
            <a:off x="8246225" y="5198225"/>
            <a:ext cx="756459" cy="2050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11D8EB4-D380-3F9F-A658-6068594513FA}"/>
              </a:ext>
            </a:extLst>
          </p:cNvPr>
          <p:cNvSpPr txBox="1"/>
          <p:nvPr/>
        </p:nvSpPr>
        <p:spPr>
          <a:xfrm>
            <a:off x="9060816" y="5218607"/>
            <a:ext cx="305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Tabbar</a:t>
            </a:r>
            <a:r>
              <a:rPr lang="ko-KR" altLang="en-US" dirty="0"/>
              <a:t>로 원하는 화면 클릭 가능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B5A845-2F8F-7337-02A6-431B28A71C63}"/>
              </a:ext>
            </a:extLst>
          </p:cNvPr>
          <p:cNvSpPr txBox="1"/>
          <p:nvPr/>
        </p:nvSpPr>
        <p:spPr>
          <a:xfrm>
            <a:off x="1602914" y="6259572"/>
            <a:ext cx="300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원하는 오늘 </a:t>
            </a:r>
            <a:r>
              <a:rPr lang="en-US" altLang="ko-KR" dirty="0" err="1"/>
              <a:t>ui</a:t>
            </a:r>
            <a:r>
              <a:rPr lang="ko-KR" altLang="en-US" dirty="0"/>
              <a:t>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7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09AD21D-4827-C21F-BA89-B37DE154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3365"/>
            <a:ext cx="2362321" cy="488340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37CA6B8-8961-986A-E98F-9210D3E65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7" y="992998"/>
            <a:ext cx="2362320" cy="5249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781D7E-4BDC-430D-42ED-419A1815CDF1}"/>
              </a:ext>
            </a:extLst>
          </p:cNvPr>
          <p:cNvSpPr/>
          <p:nvPr/>
        </p:nvSpPr>
        <p:spPr>
          <a:xfrm>
            <a:off x="6264348" y="3340394"/>
            <a:ext cx="2037906" cy="1550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5B0A3A-9AEF-9C21-2BAD-EB296E0C2165}"/>
              </a:ext>
            </a:extLst>
          </p:cNvPr>
          <p:cNvSpPr/>
          <p:nvPr/>
        </p:nvSpPr>
        <p:spPr>
          <a:xfrm>
            <a:off x="6884581" y="2808767"/>
            <a:ext cx="797441" cy="4873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113063-8BE2-7C4C-4C6A-0B75F1B1BFDF}"/>
              </a:ext>
            </a:extLst>
          </p:cNvPr>
          <p:cNvCxnSpPr/>
          <p:nvPr/>
        </p:nvCxnSpPr>
        <p:spPr>
          <a:xfrm flipV="1">
            <a:off x="7685568" y="3079898"/>
            <a:ext cx="1233374" cy="248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6842F-EC65-265F-B9B4-DAF66D65A9FC}"/>
              </a:ext>
            </a:extLst>
          </p:cNvPr>
          <p:cNvCxnSpPr/>
          <p:nvPr/>
        </p:nvCxnSpPr>
        <p:spPr>
          <a:xfrm>
            <a:off x="8306907" y="3690605"/>
            <a:ext cx="622005" cy="17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8D1142-1F94-7AEC-D479-C9B1EE66D24F}"/>
              </a:ext>
            </a:extLst>
          </p:cNvPr>
          <p:cNvSpPr txBox="1"/>
          <p:nvPr/>
        </p:nvSpPr>
        <p:spPr>
          <a:xfrm>
            <a:off x="8851603" y="3491023"/>
            <a:ext cx="21530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달력에서 원하는 날짜를 탭(</a:t>
            </a:r>
            <a:r>
              <a:rPr lang="ko-KR" altLang="en-US" err="1">
                <a:ea typeface="맑은 고딕"/>
              </a:rPr>
              <a:t>tab</a:t>
            </a:r>
            <a:r>
              <a:rPr lang="ko-KR" altLang="en-US">
                <a:ea typeface="맑은 고딕"/>
              </a:rPr>
              <a:t>)시,</a:t>
            </a:r>
            <a:endParaRPr lang="en-US"/>
          </a:p>
          <a:p>
            <a:r>
              <a:rPr lang="ko-KR" altLang="en-US">
                <a:ea typeface="맑은 고딕"/>
              </a:rPr>
              <a:t>해당 날짜에 걸은 걸음 수를 확인할 수 있습니다.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526BF-5420-FDE6-D9FE-44578236C48C}"/>
              </a:ext>
            </a:extLst>
          </p:cNvPr>
          <p:cNvSpPr txBox="1"/>
          <p:nvPr/>
        </p:nvSpPr>
        <p:spPr>
          <a:xfrm>
            <a:off x="8851603" y="2906232"/>
            <a:ext cx="18872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걸음 수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62CF3-4678-010B-83AA-88FFEC86E479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75033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1B79C5A-D169-9275-BB2F-65610630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3365"/>
            <a:ext cx="2349621" cy="4883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3CF967-27BF-CA63-D4DE-EA7DAFCA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2" y="1263365"/>
            <a:ext cx="2349621" cy="5221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F5306-CF04-9BCE-094D-F52776180F72}"/>
              </a:ext>
            </a:extLst>
          </p:cNvPr>
          <p:cNvSpPr/>
          <p:nvPr/>
        </p:nvSpPr>
        <p:spPr>
          <a:xfrm>
            <a:off x="6840279" y="2631558"/>
            <a:ext cx="903768" cy="903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A9A48-708C-B871-DC07-2BA465DB6321}"/>
              </a:ext>
            </a:extLst>
          </p:cNvPr>
          <p:cNvSpPr/>
          <p:nvPr/>
        </p:nvSpPr>
        <p:spPr>
          <a:xfrm>
            <a:off x="6388395" y="3685953"/>
            <a:ext cx="1798674" cy="14265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2C067-FC41-C8C4-A290-84F42AF6E7C2}"/>
              </a:ext>
            </a:extLst>
          </p:cNvPr>
          <p:cNvCxnSpPr>
            <a:cxnSpLocks/>
          </p:cNvCxnSpPr>
          <p:nvPr/>
        </p:nvCxnSpPr>
        <p:spPr>
          <a:xfrm>
            <a:off x="7744047" y="3122303"/>
            <a:ext cx="144585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C285F-7DF7-DC0C-FD13-E6FB125FE44F}"/>
              </a:ext>
            </a:extLst>
          </p:cNvPr>
          <p:cNvCxnSpPr>
            <a:cxnSpLocks/>
          </p:cNvCxnSpPr>
          <p:nvPr/>
        </p:nvCxnSpPr>
        <p:spPr>
          <a:xfrm flipH="1" flipV="1">
            <a:off x="8194601" y="4411182"/>
            <a:ext cx="1017846" cy="7820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9C84F4-0C1B-8F2F-A225-C1E2C511AA86}"/>
              </a:ext>
            </a:extLst>
          </p:cNvPr>
          <p:cNvSpPr txBox="1"/>
          <p:nvPr/>
        </p:nvSpPr>
        <p:spPr>
          <a:xfrm>
            <a:off x="9323818" y="2760275"/>
            <a:ext cx="23496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원하는 </a:t>
            </a:r>
            <a:r>
              <a:rPr lang="ko-KR" altLang="en-US" dirty="0" err="1">
                <a:ea typeface="맑은 고딕"/>
              </a:rPr>
              <a:t>뱃지</a:t>
            </a:r>
            <a:r>
              <a:rPr lang="ko-KR" altLang="en-US" dirty="0">
                <a:ea typeface="맑은 고딕"/>
              </a:rPr>
              <a:t> 클릭 시 기본 화면에 </a:t>
            </a:r>
            <a:r>
              <a:rPr lang="ko-KR" altLang="en-US" dirty="0" err="1">
                <a:ea typeface="맑은 고딕"/>
              </a:rPr>
              <a:t>보여짐</a:t>
            </a:r>
            <a:endParaRPr lang="ko-KR" altLang="en-US" dirty="0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894A9-0D81-D174-8EB0-8E3FB15A13E6}"/>
              </a:ext>
            </a:extLst>
          </p:cNvPr>
          <p:cNvSpPr txBox="1"/>
          <p:nvPr/>
        </p:nvSpPr>
        <p:spPr>
          <a:xfrm>
            <a:off x="0" y="724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9C1937-1CF2-ADE7-B524-C0C93B0A627E}"/>
              </a:ext>
            </a:extLst>
          </p:cNvPr>
          <p:cNvSpPr txBox="1"/>
          <p:nvPr/>
        </p:nvSpPr>
        <p:spPr>
          <a:xfrm>
            <a:off x="9372379" y="3925346"/>
            <a:ext cx="19847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조건을 </a:t>
            </a:r>
            <a:r>
              <a:rPr lang="ko-KR" altLang="en-US" dirty="0" err="1">
                <a:ea typeface="맑은 고딕"/>
              </a:rPr>
              <a:t>달성시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획득할 수 있는 </a:t>
            </a:r>
            <a:r>
              <a:rPr lang="ko-KR" altLang="en-US" dirty="0" err="1">
                <a:ea typeface="맑은 고딕"/>
              </a:rPr>
              <a:t>뱃지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획득 전: 흑백</a:t>
            </a:r>
          </a:p>
          <a:p>
            <a:r>
              <a:rPr lang="ko-KR" altLang="en-US" dirty="0">
                <a:ea typeface="맑은 고딕"/>
              </a:rPr>
              <a:t>획득 후: 컬러</a:t>
            </a:r>
          </a:p>
        </p:txBody>
      </p:sp>
    </p:spTree>
    <p:extLst>
      <p:ext uri="{BB962C8B-B14F-4D97-AF65-F5344CB8AC3E}">
        <p14:creationId xmlns:p14="http://schemas.microsoft.com/office/powerpoint/2010/main" val="17986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84DCAF5-0B8E-EFD5-DB35-1A44F69D5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2292" b="-5"/>
          <a:stretch/>
        </p:blipFill>
        <p:spPr>
          <a:xfrm>
            <a:off x="979857" y="1693729"/>
            <a:ext cx="2371725" cy="2438644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FC303607-13A2-6598-4FF3-4C1E8C69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644" y="3542159"/>
            <a:ext cx="2399566" cy="2380028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CD15DC01-C1BD-D2AA-154D-7306EED67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146" y="3498538"/>
            <a:ext cx="2467951" cy="246795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94914E-D317-6B8C-B093-38713FC33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076" r="2385" b="-5"/>
          <a:stretch/>
        </p:blipFill>
        <p:spPr>
          <a:xfrm>
            <a:off x="899522" y="3454236"/>
            <a:ext cx="2362444" cy="246795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835D248-A7EC-7518-5AAF-F31230ECB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90" y="3454237"/>
            <a:ext cx="2459770" cy="2467951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B34F8530-35AF-D115-78C4-37AED0C41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462" y="1719477"/>
            <a:ext cx="2437300" cy="2437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C9A05F-F4D4-76D8-E84D-92AB3B5C8A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7" r="2393" b="-5"/>
          <a:stretch/>
        </p:blipFill>
        <p:spPr>
          <a:xfrm>
            <a:off x="3008314" y="3456128"/>
            <a:ext cx="2370869" cy="2437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8E432E5-4200-1F77-1BF2-6A5BF15C4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632" y="1718340"/>
            <a:ext cx="2515455" cy="2544763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755AD4-7CBA-6E67-6381-DF25ADFE0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5920" y="1748103"/>
            <a:ext cx="2496370" cy="2488418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7996BA6-9CA9-AB46-C5F0-57D37D6BB7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962" y="1712661"/>
            <a:ext cx="2541581" cy="2541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C5BE3-CF7D-650A-CA1A-59E78C8C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뱃지</a:t>
            </a:r>
            <a:r>
              <a:rPr lang="en-US" altLang="ko-KR" kern="1200">
                <a:latin typeface="+mj-lt"/>
                <a:ea typeface="+mj-ea"/>
                <a:cs typeface="+mj-cs"/>
              </a:rPr>
              <a:t>(badge)</a:t>
            </a:r>
          </a:p>
        </p:txBody>
      </p:sp>
    </p:spTree>
    <p:extLst>
      <p:ext uri="{BB962C8B-B14F-4D97-AF65-F5344CB8AC3E}">
        <p14:creationId xmlns:p14="http://schemas.microsoft.com/office/powerpoint/2010/main" val="336724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009610" y="711282"/>
            <a:ext cx="24609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354649" y="4451653"/>
            <a:ext cx="5113659" cy="7152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4000" spc="-300" dirty="0">
                <a:solidFill>
                  <a:schemeClr val="bg1"/>
                </a:solidFill>
                <a:ea typeface="맑은 고딕"/>
              </a:rPr>
              <a:t>만보기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A13A0-AB82-DC57-E116-BE8392FD8C44}"/>
              </a:ext>
            </a:extLst>
          </p:cNvPr>
          <p:cNvSpPr txBox="1"/>
          <p:nvPr/>
        </p:nvSpPr>
        <p:spPr>
          <a:xfrm>
            <a:off x="476536" y="976892"/>
            <a:ext cx="73381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ea typeface="맑은 고딕"/>
              </a:rPr>
              <a:t>TYPE_STEP_COUNTER 센서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06DEA-1DAF-FF68-3965-09145F6028C0}"/>
              </a:ext>
            </a:extLst>
          </p:cNvPr>
          <p:cNvSpPr txBox="1"/>
          <p:nvPr/>
        </p:nvSpPr>
        <p:spPr>
          <a:xfrm>
            <a:off x="480440" y="1881837"/>
            <a:ext cx="99532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</a:rPr>
              <a:t>땅을 딛는 순간 리턴 값을 보내줌</a:t>
            </a:r>
          </a:p>
          <a:p>
            <a:r>
              <a:rPr lang="ko-KR" altLang="en-US">
                <a:ea typeface="+mn-lt"/>
                <a:cs typeface="+mn-lt"/>
              </a:rPr>
              <a:t>센서로부터 얼마나 자주 값을 받을 것인가에 대한 설정은 </a:t>
            </a:r>
            <a:r>
              <a:rPr lang="ko-KR" altLang="en-US" err="1">
                <a:ea typeface="+mn-lt"/>
                <a:cs typeface="+mn-lt"/>
              </a:rPr>
              <a:t>registerListener</a:t>
            </a:r>
            <a:r>
              <a:rPr lang="ko-KR" altLang="en-US">
                <a:ea typeface="+mn-lt"/>
                <a:cs typeface="+mn-lt"/>
              </a:rPr>
              <a:t>() 메소드를 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4358-5CAD-D6CF-4DED-A29501740513}"/>
              </a:ext>
            </a:extLst>
          </p:cNvPr>
          <p:cNvSpPr txBox="1"/>
          <p:nvPr/>
        </p:nvSpPr>
        <p:spPr>
          <a:xfrm>
            <a:off x="476535" y="2969746"/>
            <a:ext cx="73381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ea typeface="맑은 고딕"/>
              </a:rPr>
              <a:t>소스 사용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E252D-35D6-5A5D-609F-239488160BC0}"/>
              </a:ext>
            </a:extLst>
          </p:cNvPr>
          <p:cNvSpPr txBox="1"/>
          <p:nvPr/>
        </p:nvSpPr>
        <p:spPr>
          <a:xfrm>
            <a:off x="5147353" y="3874179"/>
            <a:ext cx="5804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+mn-lt"/>
                <a:cs typeface="+mn-lt"/>
              </a:rPr>
              <a:t>1. </a:t>
            </a:r>
            <a:r>
              <a:rPr lang="ko-KR" altLang="en-US" dirty="0" err="1">
                <a:ea typeface="+mn-lt"/>
                <a:cs typeface="+mn-lt"/>
              </a:rPr>
              <a:t>SensorEventListener를</a:t>
            </a:r>
            <a:r>
              <a:rPr lang="ko-KR" altLang="en-US" dirty="0">
                <a:ea typeface="+mn-lt"/>
                <a:cs typeface="+mn-lt"/>
              </a:rPr>
              <a:t> 통해 센서로부터 값을 받는다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A196E9F-DE8D-89C0-0999-ED2FEBA90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94"/>
          <a:stretch/>
        </p:blipFill>
        <p:spPr>
          <a:xfrm>
            <a:off x="544410" y="3676850"/>
            <a:ext cx="4480196" cy="281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B65954-D397-C06F-060C-5E2AA2EB7545}"/>
              </a:ext>
            </a:extLst>
          </p:cNvPr>
          <p:cNvSpPr txBox="1"/>
          <p:nvPr/>
        </p:nvSpPr>
        <p:spPr>
          <a:xfrm>
            <a:off x="220332" y="171424"/>
            <a:ext cx="736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40F861-397D-DBAF-6296-A3245C26EAEF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3517D24-4F0B-EFDB-EB90-1F12DA37C34C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6A0325-0F9A-0AD1-40FC-6C0117362B73}"/>
              </a:ext>
            </a:extLst>
          </p:cNvPr>
          <p:cNvSpPr txBox="1"/>
          <p:nvPr/>
        </p:nvSpPr>
        <p:spPr>
          <a:xfrm>
            <a:off x="0" y="7245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ko-KR" altLang="en-US"/>
              <a:t>만보기 기능 구현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3DF84-7243-5947-479B-D4E2A16C9679}"/>
              </a:ext>
            </a:extLst>
          </p:cNvPr>
          <p:cNvSpPr txBox="1"/>
          <p:nvPr/>
        </p:nvSpPr>
        <p:spPr>
          <a:xfrm>
            <a:off x="5147353" y="4408602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2</a:t>
            </a:r>
            <a:r>
              <a:rPr lang="ko-KR" altLang="en-US" dirty="0">
                <a:ea typeface="+mn-lt"/>
                <a:cs typeface="+mn-lt"/>
              </a:rPr>
              <a:t>. 변수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F45A0-79D8-856C-6193-2CD78ECEB73C}"/>
              </a:ext>
            </a:extLst>
          </p:cNvPr>
          <p:cNvSpPr txBox="1"/>
          <p:nvPr/>
        </p:nvSpPr>
        <p:spPr>
          <a:xfrm>
            <a:off x="5147353" y="5776809"/>
            <a:ext cx="58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+mn-lt"/>
                <a:cs typeface="+mn-lt"/>
              </a:rPr>
              <a:t>3. TYPE_STEP_COUNTER </a:t>
            </a:r>
            <a:r>
              <a:rPr lang="ko-KR" altLang="en-US" dirty="0">
                <a:ea typeface="+mn-lt"/>
                <a:cs typeface="+mn-lt"/>
              </a:rPr>
              <a:t>센서 유무 확인</a:t>
            </a:r>
          </a:p>
        </p:txBody>
      </p:sp>
    </p:spTree>
    <p:extLst>
      <p:ext uri="{BB962C8B-B14F-4D97-AF65-F5344CB8AC3E}">
        <p14:creationId xmlns:p14="http://schemas.microsoft.com/office/powerpoint/2010/main" val="84157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43CDF715ABFA5408F95EEA5E093EC35" ma:contentTypeVersion="7" ma:contentTypeDescription="새 문서를 만듭니다." ma:contentTypeScope="" ma:versionID="2b6ac2644bae6da4f545d33a9f680122">
  <xsd:schema xmlns:xsd="http://www.w3.org/2001/XMLSchema" xmlns:xs="http://www.w3.org/2001/XMLSchema" xmlns:p="http://schemas.microsoft.com/office/2006/metadata/properties" xmlns:ns3="2fc1d886-5547-42c5-a528-b064765d9374" targetNamespace="http://schemas.microsoft.com/office/2006/metadata/properties" ma:root="true" ma:fieldsID="a27d3c6ffb0b254cf91d357031ac45e8" ns3:_="">
    <xsd:import namespace="2fc1d886-5547-42c5-a528-b064765d93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1d886-5547-42c5-a528-b064765d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71E0BC-8A59-433B-8AFE-FEAF4FCBF5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619BB5-E328-446A-A725-D69540DEA55F}">
  <ds:schemaRefs>
    <ds:schemaRef ds:uri="http://purl.org/dc/terms/"/>
    <ds:schemaRef ds:uri="2fc1d886-5547-42c5-a528-b064765d9374"/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041A347-F53F-461C-A5E0-5794F8ECB5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1d886-5547-42c5-a528-b064765d93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325</Words>
  <Application>Microsoft Office PowerPoint</Application>
  <PresentationFormat>와이드스크린</PresentationFormat>
  <Paragraphs>73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뱃지(badge)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김기훈</dc:creator>
  <cp:lastModifiedBy>김기훈</cp:lastModifiedBy>
  <cp:revision>4</cp:revision>
  <dcterms:created xsi:type="dcterms:W3CDTF">2022-11-17T09:50:25Z</dcterms:created>
  <dcterms:modified xsi:type="dcterms:W3CDTF">2022-11-18T04:08:53Z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0x010100243CDF715ABFA5408F95EEA5E093EC35</vt:lpwstr>
  </property>
</Properties>
</file>